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4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5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773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1015C-AACF-7F43-1181-65A7AFB2D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E690DC-B55F-BF72-1517-1414A8D63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C40D0E-7883-87D7-B24E-4FBEA78E9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FCA65-8777-4663-92E7-9DA79F44ACF8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59A6C7-8246-5A16-E939-ACE8F5EF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133456-48D9-F8D2-C455-2C16A7E7A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F0AE-12BF-4E34-B365-9380755B8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7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63DB8E-29DA-9425-8D7B-07C1EFF3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CA2825-19A5-B468-1453-32E7B5520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F06E81-93CB-414A-09AD-B1995F458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FCA65-8777-4663-92E7-9DA79F44ACF8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038C7D-7FF5-1AEF-A7F2-BC1242B4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4F27A6-23E2-049A-2325-963036C1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F0AE-12BF-4E34-B365-9380755B8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681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E966837-7ABB-D0DF-C225-1D965397E9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940B84-EC6C-FFD4-EE67-2BA8ACE76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92DF3B-9676-FC9B-D716-BA1650559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FCA65-8777-4663-92E7-9DA79F44ACF8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F09555-EAD7-DF6E-2602-7A37C8D5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2F4300-8436-D3C8-64AF-FB55A05A7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F0AE-12BF-4E34-B365-9380755B8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4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F7D81-A75E-3A3C-2487-ED7014D39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8EDC15-3B73-57A5-5D76-B27D18FD0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FE914B-FBA4-5B2A-536C-A4B57EF6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FCA65-8777-4663-92E7-9DA79F44ACF8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57FCD1-C075-90E5-055F-6E93BB937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4498B3-D28C-A643-9A7C-D23BE66F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F0AE-12BF-4E34-B365-9380755B8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317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5E2677-4E28-39E4-E786-B8317CF3F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199D44-F4D7-943B-2E09-9A9F0FA25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EDD8D-24B4-0A83-8314-287A59835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FCA65-8777-4663-92E7-9DA79F44ACF8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FED52F-4EE8-4D48-2D55-6F3F31E6B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D863FF-FCAF-8B5B-8189-39C827A7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F0AE-12BF-4E34-B365-9380755B8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083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22FA16-E3B6-4A67-0FEF-2277D11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8F40FF-5B8C-C8F7-EBBF-FCE35E9D7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BB52E7-904D-F426-4A34-AD1E67016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2DCF-D86B-81B4-C50E-7BFA996D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FCA65-8777-4663-92E7-9DA79F44ACF8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4366EE-8620-04F1-1A2A-1470E77AE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18F1E5-7530-FC92-8BBD-4D99FCCF0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F0AE-12BF-4E34-B365-9380755B8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26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D50CD9-12FD-CF69-4AD9-9026496FD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C6D967-C417-72CC-A6E2-B5BD2AB19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427F55-3D0A-26C1-AEFC-3D59D7E30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A1BF40-D844-49BA-1D41-844F00AC4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2532C4-2AFC-0968-F7A9-60EE16E04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77DDD9C-D859-8D0C-6108-A103A017E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FCA65-8777-4663-92E7-9DA79F44ACF8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3C1E58C-1174-BA6D-3A67-5533ECAB3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2A26F30-0DED-DB5A-3421-DF71AF62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F0AE-12BF-4E34-B365-9380755B8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256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C5DF9-8F95-60F2-548B-50358AC0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9AB964-771D-B7B5-6A2C-697C7320C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FCA65-8777-4663-92E7-9DA79F44ACF8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42A69BF-7A1F-2BC1-57AB-A5A826285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093DFC-1A61-55B4-5747-676BAA51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F0AE-12BF-4E34-B365-9380755B8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869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C13C48-422F-3D63-B4C7-ED131A07E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FCA65-8777-4663-92E7-9DA79F44ACF8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E40BCF-B862-715A-B0FD-24FA24C6A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DBC5EB-31D3-39FC-9C85-35CD6A65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F0AE-12BF-4E34-B365-9380755B8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91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D206B7-986B-C002-53DB-5E152F3DD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4FFBD4-E21B-7FF6-67F8-9FBD488B0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E2915C-069E-F317-53D1-F56162F36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063B3B-A038-040F-21AB-384832FC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FCA65-8777-4663-92E7-9DA79F44ACF8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98BB92-D28F-DCDB-548F-D80D8937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D7F4DD-F52C-A379-657A-8CEEC5B35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F0AE-12BF-4E34-B365-9380755B8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01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A3B262-EB24-1E59-84C7-9AB744CDB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0A3AB9-202D-03FE-6D56-A82AC9E12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24EB9D-B5A9-45F6-9ACD-2EB006D3F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55F8DD-76FF-39F7-0A41-A54DD3CE4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FCA65-8777-4663-92E7-9DA79F44ACF8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755251-49AD-9196-F515-621B1EED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1BCB79-35D0-F4F5-A561-ED5B7E95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6F0AE-12BF-4E34-B365-9380755B8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487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A01E6C-EC88-1A6B-568F-56BEDFBDE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853171-D63F-4272-7E61-1674EBAE9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D551EC-5847-F4B1-9043-55085EDA44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FCA65-8777-4663-92E7-9DA79F44ACF8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6F2A1D-3069-C769-0893-644A40262D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593BD6-CB38-77B6-6696-CFFC7A3998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6F0AE-12BF-4E34-B365-9380755B8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404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A134FC-9E74-8B71-E414-79ED09721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496" y="2419209"/>
            <a:ext cx="5249008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85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C36780-E901-A4A2-2D2F-DFC2FC4EB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4" y="728285"/>
            <a:ext cx="11755491" cy="54014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53C648-C525-88A4-CA30-B6AE85AAF66D}"/>
              </a:ext>
            </a:extLst>
          </p:cNvPr>
          <p:cNvSpPr txBox="1"/>
          <p:nvPr/>
        </p:nvSpPr>
        <p:spPr>
          <a:xfrm>
            <a:off x="1128409" y="243192"/>
            <a:ext cx="387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发送通知</a:t>
            </a:r>
          </a:p>
        </p:txBody>
      </p:sp>
    </p:spTree>
    <p:extLst>
      <p:ext uri="{BB962C8B-B14F-4D97-AF65-F5344CB8AC3E}">
        <p14:creationId xmlns:p14="http://schemas.microsoft.com/office/powerpoint/2010/main" val="3968888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677250-7AFB-3CDE-D871-90F335BF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179"/>
            <a:ext cx="9450119" cy="52871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FC2C73-27AC-74A1-D5C4-F04F42E5F438}"/>
              </a:ext>
            </a:extLst>
          </p:cNvPr>
          <p:cNvSpPr txBox="1"/>
          <p:nvPr/>
        </p:nvSpPr>
        <p:spPr>
          <a:xfrm>
            <a:off x="1653702" y="262647"/>
            <a:ext cx="603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上面三个宏定义函数的函数原型（都源于这个函数）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56A425-F36D-ABC7-229F-91A17B078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416" y="0"/>
            <a:ext cx="3829584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12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2BAE6E-B6E7-509F-F96A-95E32A707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4" y="1147444"/>
            <a:ext cx="7421011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8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01CE17-ED08-F7FA-9A6F-FB09B35C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76" y="733049"/>
            <a:ext cx="10545647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40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7405B6-7789-26A3-52E2-F717F11E3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399627"/>
            <a:ext cx="10745700" cy="6058746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D861B0C-2E56-B6EE-1131-A5D52B818B3C}"/>
              </a:ext>
            </a:extLst>
          </p:cNvPr>
          <p:cNvCxnSpPr/>
          <p:nvPr/>
        </p:nvCxnSpPr>
        <p:spPr>
          <a:xfrm>
            <a:off x="2033081" y="3025303"/>
            <a:ext cx="18482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91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603CC4-C99D-0B91-172A-145D9FBD8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847364"/>
            <a:ext cx="10021699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09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BD58CF-A3D0-7595-252E-66F31947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0" y="0"/>
            <a:ext cx="8592749" cy="66970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D1FB16-D80F-C6AC-9158-9D441BB15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468" y="2712178"/>
            <a:ext cx="3810532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8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5FEE14-F393-9028-5C0A-B14D0656A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3" y="952154"/>
            <a:ext cx="9231013" cy="49536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6F8758-77B0-93F3-C8F2-DC419945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" y="0"/>
            <a:ext cx="6087325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98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DD855F-3940-EDD8-F829-1D66E5B1F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60"/>
          <a:stretch/>
        </p:blipFill>
        <p:spPr>
          <a:xfrm>
            <a:off x="3048000" y="697089"/>
            <a:ext cx="609600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14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9A9862-43A6-4AD1-FAFE-B868A9562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35485" cy="2876951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2085F2A-90F4-3E72-3389-DF96479A87D3}"/>
              </a:ext>
            </a:extLst>
          </p:cNvPr>
          <p:cNvCxnSpPr>
            <a:cxnSpLocks/>
          </p:cNvCxnSpPr>
          <p:nvPr/>
        </p:nvCxnSpPr>
        <p:spPr>
          <a:xfrm flipH="1">
            <a:off x="4484451" y="2465962"/>
            <a:ext cx="4017524" cy="1994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7B05EDF-AE9F-424D-80AC-17D364FF99A6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50196"/>
            <a:ext cx="2405975" cy="211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3B28A91-605C-B487-75CC-A0EA055DB404}"/>
              </a:ext>
            </a:extLst>
          </p:cNvPr>
          <p:cNvSpPr txBox="1"/>
          <p:nvPr/>
        </p:nvSpPr>
        <p:spPr>
          <a:xfrm>
            <a:off x="8501975" y="2254390"/>
            <a:ext cx="3307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指定要接受通知的任务的句柄，通过句柄获取任务控制块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097A5C9-A678-FD86-6572-26B5D6E27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959" y="3072170"/>
            <a:ext cx="3639058" cy="53347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B0121E2-9732-C4D9-700B-7DB992C80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12" y="3605644"/>
            <a:ext cx="6839905" cy="113363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B50EA6B-BA57-CCD9-75A5-F6D19682C2C8}"/>
              </a:ext>
            </a:extLst>
          </p:cNvPr>
          <p:cNvSpPr txBox="1"/>
          <p:nvPr/>
        </p:nvSpPr>
        <p:spPr>
          <a:xfrm>
            <a:off x="7286017" y="4192622"/>
            <a:ext cx="32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保存更新前的任务通知值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67DE2AD-D8A5-446C-D4C0-27C18B187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979" y="5038184"/>
            <a:ext cx="5430008" cy="105742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B4D75A5B-81DC-2142-120B-890638AF8750}"/>
              </a:ext>
            </a:extLst>
          </p:cNvPr>
          <p:cNvSpPr txBox="1"/>
          <p:nvPr/>
        </p:nvSpPr>
        <p:spPr>
          <a:xfrm>
            <a:off x="7311876" y="5111142"/>
            <a:ext cx="293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记录任务先前的通知状态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EFE38C6-B3CA-C8B3-DBFD-6C326AF4919A}"/>
              </a:ext>
            </a:extLst>
          </p:cNvPr>
          <p:cNvSpPr txBox="1"/>
          <p:nvPr/>
        </p:nvSpPr>
        <p:spPr>
          <a:xfrm>
            <a:off x="7298987" y="5669189"/>
            <a:ext cx="342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赋给目标任务等待接收的状态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F964403-46B4-0D99-BC39-63891219AF7D}"/>
              </a:ext>
            </a:extLst>
          </p:cNvPr>
          <p:cNvSpPr txBox="1"/>
          <p:nvPr/>
        </p:nvSpPr>
        <p:spPr>
          <a:xfrm>
            <a:off x="8501975" y="204281"/>
            <a:ext cx="2587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发送通知函数解析</a:t>
            </a:r>
          </a:p>
        </p:txBody>
      </p:sp>
    </p:spTree>
    <p:extLst>
      <p:ext uri="{BB962C8B-B14F-4D97-AF65-F5344CB8AC3E}">
        <p14:creationId xmlns:p14="http://schemas.microsoft.com/office/powerpoint/2010/main" val="172244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014E88-9805-2AF0-F9CE-DF5E2FC32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05" y="1037891"/>
            <a:ext cx="6725589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45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17D68BB-87AD-34AE-9C0B-B7ADCEAA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01323" cy="32580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2227A1-F3F1-0D3B-1916-7316CF1B3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306" y="2790257"/>
            <a:ext cx="6944694" cy="40677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8F4047-87C3-3543-D38A-94AB14A37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944" y="652553"/>
            <a:ext cx="5696745" cy="19528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F70790A-7295-E117-0A21-8AD00B857FDB}"/>
              </a:ext>
            </a:extLst>
          </p:cNvPr>
          <p:cNvSpPr txBox="1"/>
          <p:nvPr/>
        </p:nvSpPr>
        <p:spPr>
          <a:xfrm>
            <a:off x="6145944" y="0"/>
            <a:ext cx="513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承接上页内容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293FBD-25BD-8772-987A-7884BA3F84FD}"/>
              </a:ext>
            </a:extLst>
          </p:cNvPr>
          <p:cNvSpPr txBox="1"/>
          <p:nvPr/>
        </p:nvSpPr>
        <p:spPr>
          <a:xfrm>
            <a:off x="2840477" y="3550596"/>
            <a:ext cx="1429966" cy="379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上一页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BDAA872-6089-7E50-0A42-87348BEEA90F}"/>
              </a:ext>
            </a:extLst>
          </p:cNvPr>
          <p:cNvCxnSpPr>
            <a:stCxn id="10" idx="3"/>
          </p:cNvCxnSpPr>
          <p:nvPr/>
        </p:nvCxnSpPr>
        <p:spPr>
          <a:xfrm flipV="1">
            <a:off x="4270443" y="3429000"/>
            <a:ext cx="1750978" cy="3112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459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7A6C4A-5921-17F0-CBC8-6A838F9D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192"/>
            <a:ext cx="6516009" cy="110505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44FFAB0-E440-F184-0776-58034BE4326F}"/>
              </a:ext>
            </a:extLst>
          </p:cNvPr>
          <p:cNvSpPr txBox="1"/>
          <p:nvPr/>
        </p:nvSpPr>
        <p:spPr>
          <a:xfrm>
            <a:off x="6809361" y="386192"/>
            <a:ext cx="5048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判断原来状态是不是等待通知（发送）状态（如果是，代表先调用了任务接收函数）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如果此时没有发送任务通知值，目标任务会阻塞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218829-2248-AEC1-E4FF-49365BC6B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990" y="1615234"/>
            <a:ext cx="6516010" cy="31952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C1C812-DFA2-FA4F-DE33-EB25BC5A16D9}"/>
              </a:ext>
            </a:extLst>
          </p:cNvPr>
          <p:cNvSpPr txBox="1"/>
          <p:nvPr/>
        </p:nvSpPr>
        <p:spPr>
          <a:xfrm>
            <a:off x="262647" y="2295728"/>
            <a:ext cx="51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解除阻塞状态，移除阻塞列表，添加到就绪列表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A09D462-8C48-6E9E-9864-E8371A190558}"/>
              </a:ext>
            </a:extLst>
          </p:cNvPr>
          <p:cNvCxnSpPr>
            <a:cxnSpLocks/>
          </p:cNvCxnSpPr>
          <p:nvPr/>
        </p:nvCxnSpPr>
        <p:spPr>
          <a:xfrm flipV="1">
            <a:off x="466927" y="1089498"/>
            <a:ext cx="1488333" cy="13718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0B00CBCD-81B8-13DA-C488-2C111AB88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52915"/>
            <a:ext cx="5630061" cy="160042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6BE5CF5-22D8-0D2A-B8D5-53435314CA36}"/>
              </a:ext>
            </a:extLst>
          </p:cNvPr>
          <p:cNvSpPr txBox="1"/>
          <p:nvPr/>
        </p:nvSpPr>
        <p:spPr>
          <a:xfrm>
            <a:off x="262647" y="5399170"/>
            <a:ext cx="532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然后根据优先级判断需不需要进行任务切换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845334-7207-A70C-0B1D-B87CDC5E5183}"/>
              </a:ext>
            </a:extLst>
          </p:cNvPr>
          <p:cNvSpPr txBox="1"/>
          <p:nvPr/>
        </p:nvSpPr>
        <p:spPr>
          <a:xfrm>
            <a:off x="6400800" y="5963055"/>
            <a:ext cx="367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发送函数解析完成</a:t>
            </a:r>
          </a:p>
        </p:txBody>
      </p:sp>
    </p:spTree>
    <p:extLst>
      <p:ext uri="{BB962C8B-B14F-4D97-AF65-F5344CB8AC3E}">
        <p14:creationId xmlns:p14="http://schemas.microsoft.com/office/powerpoint/2010/main" val="4255495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D3005C-9BBF-6D91-F8F1-90AEB1807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6" y="1261760"/>
            <a:ext cx="7116168" cy="43344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A381E1-3139-2284-8ADD-7A2B94F00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393" y="5411886"/>
            <a:ext cx="4781925" cy="104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38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2DE28C-99BB-6BC0-4206-3D18E652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40540" cy="402963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E6937F-6932-E471-6BFC-0845FF7CC785}"/>
              </a:ext>
            </a:extLst>
          </p:cNvPr>
          <p:cNvSpPr txBox="1"/>
          <p:nvPr/>
        </p:nvSpPr>
        <p:spPr>
          <a:xfrm>
            <a:off x="9338553" y="1254868"/>
            <a:ext cx="2853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判断任务通知值是否为</a:t>
            </a:r>
            <a:r>
              <a:rPr lang="en-US" altLang="zh-CN" b="1" dirty="0"/>
              <a:t>0</a:t>
            </a:r>
            <a:r>
              <a:rPr lang="zh-CN" altLang="en-US" b="1" dirty="0"/>
              <a:t>（代表任务发送方还没有发送）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626C9A2-9F45-BFE8-67E9-61AA82B74588}"/>
              </a:ext>
            </a:extLst>
          </p:cNvPr>
          <p:cNvCxnSpPr>
            <a:stCxn id="4" idx="1"/>
          </p:cNvCxnSpPr>
          <p:nvPr/>
        </p:nvCxnSpPr>
        <p:spPr>
          <a:xfrm flipH="1">
            <a:off x="5807413" y="1716533"/>
            <a:ext cx="3531140" cy="928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A6493E3-151B-C811-85C9-1514C4276397}"/>
              </a:ext>
            </a:extLst>
          </p:cNvPr>
          <p:cNvSpPr txBox="1"/>
          <p:nvPr/>
        </p:nvSpPr>
        <p:spPr>
          <a:xfrm>
            <a:off x="9338553" y="2509736"/>
            <a:ext cx="2470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目标任务状态设置为等待通知状态（目标任务准备好接收了但是还没发送，进入阻塞）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061ABE6-8114-8C02-F0DF-433472984952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7470843" y="2645923"/>
            <a:ext cx="1867710" cy="4639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87EEF97-49E7-B6C0-1B59-1650DBCB59ED}"/>
              </a:ext>
            </a:extLst>
          </p:cNvPr>
          <p:cNvSpPr txBox="1"/>
          <p:nvPr/>
        </p:nvSpPr>
        <p:spPr>
          <a:xfrm>
            <a:off x="904672" y="4581728"/>
            <a:ext cx="755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阻塞时间大于</a:t>
            </a:r>
            <a:r>
              <a:rPr lang="en-US" altLang="zh-CN" b="1" dirty="0"/>
              <a:t>0</a:t>
            </a:r>
            <a:r>
              <a:rPr lang="zh-CN" altLang="en-US" b="1" dirty="0"/>
              <a:t>，添加到阻塞列表</a:t>
            </a:r>
            <a:r>
              <a:rPr lang="en-US" altLang="zh-CN" b="1" dirty="0"/>
              <a:t>,</a:t>
            </a:r>
            <a:r>
              <a:rPr lang="zh-CN" altLang="en-US" b="1" dirty="0"/>
              <a:t>进行一次任务切换（从就绪加入阻塞）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5A94B38-71EE-8C58-2DA5-9E2209BAD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03" y="4009052"/>
            <a:ext cx="3610479" cy="50489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CB9D15C-CF61-8F3C-41A4-7656F56B50B0}"/>
              </a:ext>
            </a:extLst>
          </p:cNvPr>
          <p:cNvCxnSpPr/>
          <p:nvPr/>
        </p:nvCxnSpPr>
        <p:spPr>
          <a:xfrm flipV="1">
            <a:off x="1575881" y="3317132"/>
            <a:ext cx="476655" cy="11381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C714443-9154-3D0E-FCE0-7ABAEF9C157D}"/>
              </a:ext>
            </a:extLst>
          </p:cNvPr>
          <p:cNvCxnSpPr>
            <a:cxnSpLocks/>
          </p:cNvCxnSpPr>
          <p:nvPr/>
        </p:nvCxnSpPr>
        <p:spPr>
          <a:xfrm flipH="1" flipV="1">
            <a:off x="2932889" y="3628258"/>
            <a:ext cx="453485" cy="1050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98503E5-2E23-E4B6-966E-471E886F6EF1}"/>
              </a:ext>
            </a:extLst>
          </p:cNvPr>
          <p:cNvCxnSpPr>
            <a:cxnSpLocks/>
          </p:cNvCxnSpPr>
          <p:nvPr/>
        </p:nvCxnSpPr>
        <p:spPr>
          <a:xfrm flipH="1" flipV="1">
            <a:off x="4310870" y="4153631"/>
            <a:ext cx="1750979" cy="4280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989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38372A-084E-2F75-8257-3B1454C19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783"/>
            <a:ext cx="6192114" cy="31341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3D68A97-97CA-70E9-7ECB-4BB429D80B94}"/>
              </a:ext>
            </a:extLst>
          </p:cNvPr>
          <p:cNvSpPr txBox="1"/>
          <p:nvPr/>
        </p:nvSpPr>
        <p:spPr>
          <a:xfrm>
            <a:off x="642026" y="87549"/>
            <a:ext cx="473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目标任务接收到通知值后，要解除阻塞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659203-A8F9-325C-4E4E-E18596687748}"/>
              </a:ext>
            </a:extLst>
          </p:cNvPr>
          <p:cNvSpPr txBox="1"/>
          <p:nvPr/>
        </p:nvSpPr>
        <p:spPr>
          <a:xfrm>
            <a:off x="6449438" y="840515"/>
            <a:ext cx="2344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获取目标任务的通知值并判断是否等于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1A3B35F-22C7-F7AB-DDF0-B09736B89535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5019472" y="943583"/>
            <a:ext cx="1429966" cy="220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F19626E-FAEC-2E68-9B08-70392AA0351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83214" y="1163681"/>
            <a:ext cx="3766224" cy="219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19725E29-4DB7-3D3E-0033-6A10ADBAD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990" y="1650383"/>
            <a:ext cx="6697010" cy="69542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3F689FF-A191-17DF-C4AC-30F705407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6440"/>
            <a:ext cx="6858957" cy="41915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02299C7-FE65-CFA8-310E-06A452F6AE09}"/>
              </a:ext>
            </a:extLst>
          </p:cNvPr>
          <p:cNvSpPr txBox="1"/>
          <p:nvPr/>
        </p:nvSpPr>
        <p:spPr>
          <a:xfrm>
            <a:off x="7174149" y="4491353"/>
            <a:ext cx="323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将目标任务转换成未等待状态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BB8F811-80B0-6B92-D3B3-37EB49B11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322" y="5422818"/>
            <a:ext cx="2038635" cy="54300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CD340D0-7D93-6CAE-FC3B-997A9884A6A5}"/>
              </a:ext>
            </a:extLst>
          </p:cNvPr>
          <p:cNvSpPr txBox="1"/>
          <p:nvPr/>
        </p:nvSpPr>
        <p:spPr>
          <a:xfrm>
            <a:off x="7174149" y="5509652"/>
            <a:ext cx="233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返回通知值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261698B-EB0F-4F1A-A710-6D40835C1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8787" y="2366647"/>
            <a:ext cx="2333951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87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0864C0-3957-AA8F-68F1-14ACFD14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40" y="2102827"/>
            <a:ext cx="7039957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7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A48231-A765-5E4D-8F61-D1DAC23E5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856891"/>
            <a:ext cx="8964276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69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CEC6C8-E923-4DB4-EA4F-963141E67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283" y="833075"/>
            <a:ext cx="8297433" cy="51918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3BB7B0-2196-3F80-6D47-9D8C5EC64F7A}"/>
              </a:ext>
            </a:extLst>
          </p:cNvPr>
          <p:cNvSpPr txBox="1"/>
          <p:nvPr/>
        </p:nvSpPr>
        <p:spPr>
          <a:xfrm>
            <a:off x="8142051" y="2529191"/>
            <a:ext cx="2451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这里是判断任务二是否创建成功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5A6E09F-01B1-D81F-C1C0-68C051DF0704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470843" y="2852357"/>
            <a:ext cx="671208" cy="649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271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5948590-91F3-9E91-A54B-6EBC3E876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476" y="0"/>
            <a:ext cx="7095047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EDEDB1C-EE99-BFF3-9975-6D02C0580566}"/>
              </a:ext>
            </a:extLst>
          </p:cNvPr>
          <p:cNvSpPr txBox="1"/>
          <p:nvPr/>
        </p:nvSpPr>
        <p:spPr>
          <a:xfrm>
            <a:off x="6206247" y="924128"/>
            <a:ext cx="53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等待接收到通知后把所有位清零，存储通知值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98B98DF-B496-BFF6-CEFC-BC42ED95B3B4}"/>
              </a:ext>
            </a:extLst>
          </p:cNvPr>
          <p:cNvCxnSpPr>
            <a:cxnSpLocks/>
          </p:cNvCxnSpPr>
          <p:nvPr/>
        </p:nvCxnSpPr>
        <p:spPr>
          <a:xfrm flipH="1">
            <a:off x="7461115" y="1215957"/>
            <a:ext cx="2616740" cy="4474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CECFB99-723A-BCFE-9D03-851002147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388" y="5496126"/>
            <a:ext cx="4740612" cy="11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99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B55DF9-E3A3-43EE-C368-EA08EB68F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231"/>
            <a:ext cx="6830378" cy="13146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C0EEC1-DAF7-7EF2-2917-FF8334A81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3268"/>
            <a:ext cx="6811326" cy="22196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C8212A-236F-AE38-6721-620B9F6E6D00}"/>
              </a:ext>
            </a:extLst>
          </p:cNvPr>
          <p:cNvSpPr txBox="1"/>
          <p:nvPr/>
        </p:nvSpPr>
        <p:spPr>
          <a:xfrm>
            <a:off x="7110918" y="2173268"/>
            <a:ext cx="4717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判断任务的状态是否为等待接收，如果不是，证明发送方还未发送，还没有任务通知值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将原来的通知值指定的位清零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将接收方任务状态调整为等待通知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6EC3ED-FB94-ABEE-2AA5-3EFF4E7BB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62440"/>
            <a:ext cx="6725589" cy="10097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1E24E5-C4B7-C10F-1C2D-61E068042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41768"/>
            <a:ext cx="5420481" cy="108600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740BB9D-1776-122F-EBD5-1618DE1C6E0A}"/>
              </a:ext>
            </a:extLst>
          </p:cNvPr>
          <p:cNvSpPr txBox="1"/>
          <p:nvPr/>
        </p:nvSpPr>
        <p:spPr>
          <a:xfrm>
            <a:off x="496111" y="107004"/>
            <a:ext cx="455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接收任务通知函数解析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E701963-97BD-6C6B-B123-141D8239B3DC}"/>
              </a:ext>
            </a:extLst>
          </p:cNvPr>
          <p:cNvCxnSpPr/>
          <p:nvPr/>
        </p:nvCxnSpPr>
        <p:spPr>
          <a:xfrm flipH="1">
            <a:off x="6478621" y="3171217"/>
            <a:ext cx="710119" cy="257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7948714-B380-2AB5-383A-F0AB597B9F7B}"/>
              </a:ext>
            </a:extLst>
          </p:cNvPr>
          <p:cNvCxnSpPr/>
          <p:nvPr/>
        </p:nvCxnSpPr>
        <p:spPr>
          <a:xfrm flipH="1">
            <a:off x="6371617" y="3774332"/>
            <a:ext cx="817123" cy="4280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6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EA5333-F46F-1C41-6429-769FC9580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97" y="317980"/>
            <a:ext cx="10450383" cy="56967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B45933F-F934-09CC-6DD9-1F2DD171FEDA}"/>
              </a:ext>
            </a:extLst>
          </p:cNvPr>
          <p:cNvSpPr txBox="1"/>
          <p:nvPr/>
        </p:nvSpPr>
        <p:spPr>
          <a:xfrm>
            <a:off x="831897" y="6104665"/>
            <a:ext cx="942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任务一发送数据时，直接操作任务二的</a:t>
            </a:r>
            <a:r>
              <a:rPr lang="en-US" altLang="zh-CN" b="1" dirty="0"/>
              <a:t>TCB</a:t>
            </a:r>
            <a:r>
              <a:rPr lang="zh-CN" altLang="en-US" b="1" dirty="0"/>
              <a:t>，任务二接收数据也是通过自己的</a:t>
            </a:r>
            <a:r>
              <a:rPr lang="en-US" altLang="zh-CN" b="1" dirty="0"/>
              <a:t>TCB</a:t>
            </a:r>
            <a:r>
              <a:rPr lang="zh-CN" altLang="en-US" b="1" dirty="0"/>
              <a:t>，不需要再借助中间的桥梁，比如队列这种</a:t>
            </a:r>
          </a:p>
        </p:txBody>
      </p:sp>
    </p:spTree>
    <p:extLst>
      <p:ext uri="{BB962C8B-B14F-4D97-AF65-F5344CB8AC3E}">
        <p14:creationId xmlns:p14="http://schemas.microsoft.com/office/powerpoint/2010/main" val="4266937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89454B-4611-2508-6F67-726138EC0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287"/>
            <a:ext cx="6649378" cy="25625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F72C229-BB6E-93F3-86F5-3D3EBFBE5BC3}"/>
              </a:ext>
            </a:extLst>
          </p:cNvPr>
          <p:cNvSpPr txBox="1"/>
          <p:nvPr/>
        </p:nvSpPr>
        <p:spPr>
          <a:xfrm>
            <a:off x="651753" y="175098"/>
            <a:ext cx="500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承接上一页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04A2CB-CC7C-FEA3-9542-33EC652BCB77}"/>
              </a:ext>
            </a:extLst>
          </p:cNvPr>
          <p:cNvSpPr txBox="1"/>
          <p:nvPr/>
        </p:nvSpPr>
        <p:spPr>
          <a:xfrm>
            <a:off x="6858000" y="698287"/>
            <a:ext cx="4542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阻塞等待任务通知的最大时间是否大于</a:t>
            </a:r>
            <a:r>
              <a:rPr lang="en-US" altLang="zh-CN" b="1" dirty="0"/>
              <a:t>0</a:t>
            </a:r>
          </a:p>
          <a:p>
            <a:r>
              <a:rPr lang="zh-CN" altLang="en-US" b="1" dirty="0"/>
              <a:t>如果是，从就绪列表移除，添加到阻塞列表</a:t>
            </a:r>
            <a:endParaRPr lang="en-US" altLang="zh-CN" b="1" dirty="0"/>
          </a:p>
          <a:p>
            <a:r>
              <a:rPr lang="zh-CN" altLang="en-US" b="1" dirty="0"/>
              <a:t>进行一次任务切换，让其他任务去执行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AAFC8B1-9D94-6CBA-B208-D6E1B2695117}"/>
              </a:ext>
            </a:extLst>
          </p:cNvPr>
          <p:cNvCxnSpPr/>
          <p:nvPr/>
        </p:nvCxnSpPr>
        <p:spPr>
          <a:xfrm flipH="1">
            <a:off x="4212077" y="846306"/>
            <a:ext cx="271401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6A0D0A1-AD4F-8B1A-2AF5-8BDE96743C3D}"/>
              </a:ext>
            </a:extLst>
          </p:cNvPr>
          <p:cNvCxnSpPr>
            <a:cxnSpLocks/>
          </p:cNvCxnSpPr>
          <p:nvPr/>
        </p:nvCxnSpPr>
        <p:spPr>
          <a:xfrm flipH="1">
            <a:off x="6488349" y="1099226"/>
            <a:ext cx="437745" cy="243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1FEAD36-1FF2-81CA-879D-C059DBF1A9A0}"/>
              </a:ext>
            </a:extLst>
          </p:cNvPr>
          <p:cNvCxnSpPr/>
          <p:nvPr/>
        </p:nvCxnSpPr>
        <p:spPr>
          <a:xfrm flipH="1">
            <a:off x="3083668" y="1488332"/>
            <a:ext cx="3842426" cy="15466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2B21E168-3BDE-6BEF-6782-66F0047CB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7055"/>
            <a:ext cx="6535062" cy="17909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479E1B9-24A8-3925-5B0A-25C69B95E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68005"/>
            <a:ext cx="7001852" cy="36200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D8C92B1-E371-1D68-A91F-085E9EF2B59F}"/>
              </a:ext>
            </a:extLst>
          </p:cNvPr>
          <p:cNvSpPr txBox="1"/>
          <p:nvPr/>
        </p:nvSpPr>
        <p:spPr>
          <a:xfrm>
            <a:off x="6858000" y="4698460"/>
            <a:ext cx="283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存储通知值的位置</a:t>
            </a:r>
          </a:p>
        </p:txBody>
      </p:sp>
    </p:spTree>
    <p:extLst>
      <p:ext uri="{BB962C8B-B14F-4D97-AF65-F5344CB8AC3E}">
        <p14:creationId xmlns:p14="http://schemas.microsoft.com/office/powerpoint/2010/main" val="619589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9C0E92-E5E5-F6F6-A71B-B746AA61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850"/>
            <a:ext cx="7487695" cy="33818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D7DB3A2-3D0B-315E-AF92-30A8BFA0129E}"/>
              </a:ext>
            </a:extLst>
          </p:cNvPr>
          <p:cNvSpPr txBox="1"/>
          <p:nvPr/>
        </p:nvSpPr>
        <p:spPr>
          <a:xfrm>
            <a:off x="719847" y="0"/>
            <a:ext cx="379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承接上一页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CED216-116C-4440-298D-4DE1D5B8DF32}"/>
              </a:ext>
            </a:extLst>
          </p:cNvPr>
          <p:cNvSpPr txBox="1"/>
          <p:nvPr/>
        </p:nvSpPr>
        <p:spPr>
          <a:xfrm>
            <a:off x="7704306" y="535021"/>
            <a:ext cx="37062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任务状态为等待通知，返回</a:t>
            </a:r>
            <a:r>
              <a:rPr lang="en-US" altLang="zh-CN" b="1" dirty="0" err="1"/>
              <a:t>pdFALSE</a:t>
            </a:r>
            <a:r>
              <a:rPr lang="zh-CN" altLang="en-US" b="1" dirty="0"/>
              <a:t>，表示接收失败了</a:t>
            </a:r>
            <a:endParaRPr lang="en-US" altLang="zh-CN" b="1" dirty="0"/>
          </a:p>
          <a:p>
            <a:r>
              <a:rPr lang="zh-CN" altLang="en-US" b="1" dirty="0"/>
              <a:t>（函数运行到这里，要么就是任务接收到通知解除阻塞了，要么就是阻塞时间到了解除阻塞但是还没接收到通知，要么就是已经发送通知，目标任务在等待接收）</a:t>
            </a:r>
            <a:endParaRPr lang="en-US" altLang="zh-CN" b="1" dirty="0"/>
          </a:p>
          <a:p>
            <a:r>
              <a:rPr lang="zh-CN" altLang="en-US" b="1" dirty="0"/>
              <a:t>这个判断是为了防止阻塞时间到了，但是没有接收到通知的情况，也就是接受失败了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否则就是接收成功，将发送方发送到的新值清零，返回</a:t>
            </a:r>
            <a:r>
              <a:rPr lang="en-US" altLang="zh-CN" b="1" dirty="0" err="1"/>
              <a:t>pdTRUE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最后无论接收通知成功与失败，将目标任务状态改为等待通知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AC64160-2E4C-7285-4544-FBB2641CFF54}"/>
              </a:ext>
            </a:extLst>
          </p:cNvPr>
          <p:cNvCxnSpPr/>
          <p:nvPr/>
        </p:nvCxnSpPr>
        <p:spPr>
          <a:xfrm flipH="1" flipV="1">
            <a:off x="4883285" y="3025302"/>
            <a:ext cx="2937753" cy="719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D0153B4-24BF-9454-6569-C7DB13DB028A}"/>
              </a:ext>
            </a:extLst>
          </p:cNvPr>
          <p:cNvCxnSpPr/>
          <p:nvPr/>
        </p:nvCxnSpPr>
        <p:spPr>
          <a:xfrm flipH="1" flipV="1">
            <a:off x="5437762" y="4020697"/>
            <a:ext cx="2383276" cy="697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D032321-FD5B-E575-ED34-FF0C6BB5F6B9}"/>
              </a:ext>
            </a:extLst>
          </p:cNvPr>
          <p:cNvCxnSpPr/>
          <p:nvPr/>
        </p:nvCxnSpPr>
        <p:spPr>
          <a:xfrm flipH="1" flipV="1">
            <a:off x="3852153" y="924128"/>
            <a:ext cx="3968885" cy="17607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801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1596FF-3796-4014-DFD7-13897E6D5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909286"/>
            <a:ext cx="9211961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42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90F0C6-89DD-27C8-9FEC-5D25986B3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351995"/>
            <a:ext cx="7068536" cy="61540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6FD816-68FC-8ACF-13D8-D909225E2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853" y="351995"/>
            <a:ext cx="4782217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32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213CBB-D019-9198-FADB-D4DC39042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16" y="0"/>
            <a:ext cx="7973568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F9F656-2342-0B46-5A1D-DC98875E1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336" y="4149758"/>
            <a:ext cx="3184442" cy="121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87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654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033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9DF100-1636-004B-C6BB-30421C66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1214128"/>
            <a:ext cx="10250330" cy="44297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7AB770-06BE-332C-F75A-8E9920070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002" y="265379"/>
            <a:ext cx="3858163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44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11D364-66C8-74B6-B906-45012F0F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6" y="268257"/>
            <a:ext cx="10602805" cy="2372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0D0743-7883-EE06-842E-E17DAEC42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23" y="2827638"/>
            <a:ext cx="11307753" cy="24673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40D33B-B6E2-32CF-01E5-63A4E338C5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7" t="6926" b="313"/>
          <a:stretch/>
        </p:blipFill>
        <p:spPr>
          <a:xfrm>
            <a:off x="442123" y="5294958"/>
            <a:ext cx="6026140" cy="60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28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B985E9-B0C2-E7D5-7C64-F68A36EC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4803" cy="49727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E9DA64-18DF-1E69-15CB-EBFC58AA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65594"/>
            <a:ext cx="4525006" cy="905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4694B1-0FAD-A774-CEBE-9B947533C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489" y="1728814"/>
            <a:ext cx="3829584" cy="9335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9C0231-231C-737B-40CB-3D5822950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489" y="2895526"/>
            <a:ext cx="3639058" cy="5334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563F9FB-D184-A9E3-CCF2-582B3FA114C6}"/>
              </a:ext>
            </a:extLst>
          </p:cNvPr>
          <p:cNvSpPr txBox="1"/>
          <p:nvPr/>
        </p:nvSpPr>
        <p:spPr>
          <a:xfrm>
            <a:off x="9342628" y="3822971"/>
            <a:ext cx="2538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这个数组用来存储接收到的通知值，数组默认只有一个成员组成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0280D17-E125-DA50-4177-7F6D54B5A6EB}"/>
              </a:ext>
            </a:extLst>
          </p:cNvPr>
          <p:cNvCxnSpPr/>
          <p:nvPr/>
        </p:nvCxnSpPr>
        <p:spPr>
          <a:xfrm flipH="1" flipV="1">
            <a:off x="7227651" y="2895526"/>
            <a:ext cx="1014838" cy="13891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7B56BE4-9BB0-ADE8-05C5-5D1B69B0B1C9}"/>
              </a:ext>
            </a:extLst>
          </p:cNvPr>
          <p:cNvCxnSpPr>
            <a:cxnSpLocks/>
          </p:cNvCxnSpPr>
          <p:nvPr/>
        </p:nvCxnSpPr>
        <p:spPr>
          <a:xfrm flipH="1" flipV="1">
            <a:off x="7383294" y="2895526"/>
            <a:ext cx="2171305" cy="1495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970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A1B210-6428-BBC2-8C1F-D937DDF91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809524"/>
            <a:ext cx="5725324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36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D48AB2-CFB6-8C06-E33F-E34B6041E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733049"/>
            <a:ext cx="10802858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3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5E7565-145E-9E3D-4AB6-BEC31081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3" y="637785"/>
            <a:ext cx="9621593" cy="55824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25A315B-3FA9-A0F6-6160-EFC960DA95DA}"/>
              </a:ext>
            </a:extLst>
          </p:cNvPr>
          <p:cNvSpPr txBox="1"/>
          <p:nvPr/>
        </p:nvSpPr>
        <p:spPr>
          <a:xfrm>
            <a:off x="865762" y="145915"/>
            <a:ext cx="421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函数介绍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2E2D2F90-EFE4-4EFC-165D-B15108AC8205}"/>
              </a:ext>
            </a:extLst>
          </p:cNvPr>
          <p:cNvSpPr/>
          <p:nvPr/>
        </p:nvSpPr>
        <p:spPr>
          <a:xfrm>
            <a:off x="865762" y="3531140"/>
            <a:ext cx="340468" cy="108949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B68B77BF-F1B1-0384-B58D-FBC50502B8F3}"/>
              </a:ext>
            </a:extLst>
          </p:cNvPr>
          <p:cNvSpPr/>
          <p:nvPr/>
        </p:nvSpPr>
        <p:spPr>
          <a:xfrm>
            <a:off x="865762" y="4854102"/>
            <a:ext cx="340468" cy="108949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626E36-0C19-A9A1-AC99-93402A8F3232}"/>
              </a:ext>
            </a:extLst>
          </p:cNvPr>
          <p:cNvSpPr txBox="1"/>
          <p:nvPr/>
        </p:nvSpPr>
        <p:spPr>
          <a:xfrm>
            <a:off x="184826" y="3881336"/>
            <a:ext cx="68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任务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904E5C-00DD-4465-A454-6B9212847AC0}"/>
              </a:ext>
            </a:extLst>
          </p:cNvPr>
          <p:cNvSpPr txBox="1"/>
          <p:nvPr/>
        </p:nvSpPr>
        <p:spPr>
          <a:xfrm>
            <a:off x="145340" y="5214185"/>
            <a:ext cx="68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中断</a:t>
            </a:r>
          </a:p>
        </p:txBody>
      </p:sp>
    </p:spTree>
    <p:extLst>
      <p:ext uri="{BB962C8B-B14F-4D97-AF65-F5344CB8AC3E}">
        <p14:creationId xmlns:p14="http://schemas.microsoft.com/office/powerpoint/2010/main" val="1565653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</TotalTime>
  <Words>499</Words>
  <Application>Microsoft Office PowerPoint</Application>
  <PresentationFormat>宽屏</PresentationFormat>
  <Paragraphs>47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诚 先森</dc:creator>
  <cp:lastModifiedBy>诚 先森</cp:lastModifiedBy>
  <cp:revision>119</cp:revision>
  <dcterms:created xsi:type="dcterms:W3CDTF">2023-04-21T04:04:14Z</dcterms:created>
  <dcterms:modified xsi:type="dcterms:W3CDTF">2023-04-22T12:50:10Z</dcterms:modified>
</cp:coreProperties>
</file>